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56" r:id="rId3"/>
    <p:sldId id="257" r:id="rId4"/>
    <p:sldId id="258" r:id="rId5"/>
    <p:sldId id="259" r:id="rId6"/>
    <p:sldId id="260" r:id="rId7"/>
    <p:sldId id="261" r:id="rId8"/>
    <p:sldId id="270" r:id="rId9"/>
    <p:sldId id="269" r:id="rId10"/>
    <p:sldId id="265" r:id="rId11"/>
    <p:sldId id="271" r:id="rId12"/>
    <p:sldId id="263" r:id="rId13"/>
    <p:sldId id="268" r:id="rId14"/>
    <p:sldId id="266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23D70-9AC3-41BB-8E93-645992977D16}" type="datetimeFigureOut">
              <a:rPr lang="ru-RU" smtClean="0"/>
              <a:pPr/>
              <a:t>21.09.2016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FA3BC-1B1B-4971-BFA6-27111410D9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66" y="0"/>
            <a:ext cx="9137668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0</Words>
  <Application>Microsoft Office PowerPoint</Application>
  <PresentationFormat>Экран 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a.solomanidin</dc:creator>
  <cp:lastModifiedBy>ATuhbatullina</cp:lastModifiedBy>
  <cp:revision>48</cp:revision>
  <dcterms:created xsi:type="dcterms:W3CDTF">2016-03-01T12:29:26Z</dcterms:created>
  <dcterms:modified xsi:type="dcterms:W3CDTF">2016-09-21T11:00:33Z</dcterms:modified>
</cp:coreProperties>
</file>